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Caveat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Caveat-bold.fntdata"/><Relationship Id="rId12" Type="http://schemas.openxmlformats.org/officeDocument/2006/relationships/font" Target="fonts/Cave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0419d81a22fd6e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0419d81a22fd6e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0419d81a22fd6e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0419d81a22fd6e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0419d81a22fd6e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0419d81a22fd6e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0419d81a22fd6e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0419d81a22fd6e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0419d81a22fd6e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0419d81a22fd6e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5.jpg"/><Relationship Id="rId5" Type="http://schemas.openxmlformats.org/officeDocument/2006/relationships/image" Target="../media/image3.jpg"/><Relationship Id="rId6" Type="http://schemas.openxmlformats.org/officeDocument/2006/relationships/image" Target="../media/image7.jpg"/><Relationship Id="rId7" Type="http://schemas.openxmlformats.org/officeDocument/2006/relationships/image" Target="../media/image2.jpg"/><Relationship Id="rId8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.jp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12549" y="2094605"/>
            <a:ext cx="8118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5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LA MONTAGNA DI VETRO</a:t>
            </a:r>
            <a:r>
              <a:rPr lang="it" sz="5000"/>
              <a:t> </a:t>
            </a:r>
            <a:endParaRPr sz="5000"/>
          </a:p>
        </p:txBody>
      </p:sp>
      <p:cxnSp>
        <p:nvCxnSpPr>
          <p:cNvPr id="56" name="Google Shape;56;p13"/>
          <p:cNvCxnSpPr/>
          <p:nvPr/>
        </p:nvCxnSpPr>
        <p:spPr>
          <a:xfrm flipH="1" rot="10800000">
            <a:off x="2160454" y="3048909"/>
            <a:ext cx="4823100" cy="3600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13"/>
          <p:cNvCxnSpPr/>
          <p:nvPr/>
        </p:nvCxnSpPr>
        <p:spPr>
          <a:xfrm flipH="1" rot="10800000">
            <a:off x="2144412" y="2056491"/>
            <a:ext cx="4855200" cy="38100"/>
          </a:xfrm>
          <a:prstGeom prst="straightConnector1">
            <a:avLst/>
          </a:prstGeom>
          <a:noFill/>
          <a:ln cap="flat" cmpd="sng" w="57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3"/>
          <p:cNvSpPr txBox="1"/>
          <p:nvPr/>
        </p:nvSpPr>
        <p:spPr>
          <a:xfrm>
            <a:off x="512550" y="1563894"/>
            <a:ext cx="811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Progettazione</a:t>
            </a:r>
            <a:r>
              <a:rPr b="1" lang="it" sz="2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959298" y="3252080"/>
            <a:ext cx="522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Michela Betti </a:t>
            </a:r>
            <a:endParaRPr b="1" sz="2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235781" y="592515"/>
            <a:ext cx="811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LE IDEE ALLA BASE DEL MIO PROGETTO:</a:t>
            </a:r>
            <a:endParaRPr b="1" sz="25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12556" y="2099430"/>
            <a:ext cx="8118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12556" y="2099430"/>
            <a:ext cx="8118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512556" y="2099430"/>
            <a:ext cx="8118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24706">
            <a:off x="4488147" y="1919193"/>
            <a:ext cx="3767293" cy="234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09452">
            <a:off x="566584" y="1758624"/>
            <a:ext cx="3551125" cy="266410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 rot="-1362">
            <a:off x="1315973" y="3066085"/>
            <a:ext cx="22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Semplicità</a:t>
            </a:r>
            <a:r>
              <a:rPr lang="it"/>
              <a:t> 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 rot="1370812">
            <a:off x="4717113" y="3089801"/>
            <a:ext cx="3343295" cy="646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Impatto visivo</a:t>
            </a:r>
            <a:endParaRPr b="1" sz="3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/>
        </p:nvSpPr>
        <p:spPr>
          <a:xfrm>
            <a:off x="512545" y="346488"/>
            <a:ext cx="811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PERCHÉ</a:t>
            </a:r>
            <a:r>
              <a:rPr b="1" lang="it" sz="25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IL MANICHINO ? E </a:t>
            </a:r>
            <a:r>
              <a:rPr b="1" lang="it" sz="25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PERCHÉ</a:t>
            </a:r>
            <a:r>
              <a:rPr b="1" lang="it" sz="25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LA SCELTA DEL BAMBINO?</a:t>
            </a:r>
            <a:endParaRPr b="1" sz="25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3905623" y="1163122"/>
            <a:ext cx="51174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aveat"/>
                <a:ea typeface="Caveat"/>
                <a:cs typeface="Caveat"/>
                <a:sym typeface="Caveat"/>
              </a:rPr>
              <a:t>In quanto il progetto deve essere realizzabile trovo vincente </a:t>
            </a:r>
            <a:r>
              <a:rPr lang="it" sz="2000">
                <a:latin typeface="Caveat"/>
                <a:ea typeface="Caveat"/>
                <a:cs typeface="Caveat"/>
                <a:sym typeface="Caveat"/>
              </a:rPr>
              <a:t>l’idea di utilizzare un manichino per simboleggiare la persona, in quanto é facilissimo da trovare ed economico, soprattutto da lontano può sembrare un bambino reale.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aveat"/>
                <a:ea typeface="Caveat"/>
                <a:cs typeface="Caveat"/>
                <a:sym typeface="Caveat"/>
              </a:rPr>
              <a:t>Perché</a:t>
            </a:r>
            <a:r>
              <a:rPr lang="it" sz="2000">
                <a:latin typeface="Caveat"/>
                <a:ea typeface="Caveat"/>
                <a:cs typeface="Caveat"/>
                <a:sym typeface="Caveat"/>
              </a:rPr>
              <a:t> un bambino? 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aveat"/>
                <a:ea typeface="Caveat"/>
                <a:cs typeface="Caveat"/>
                <a:sym typeface="Caveat"/>
              </a:rPr>
              <a:t>Il bambino è una figura infantile, che simboleggia l’innocenza, vedere un bambino in strada da solo che gioca con un burattino\marionetta  attira l’attenzione dei passanti, ed è proprio questo l’intento, indurre le persone ad avvicinarsi ed essere curiose.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25" y="1097426"/>
            <a:ext cx="1443101" cy="200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176" y="1097413"/>
            <a:ext cx="1713898" cy="3122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512556" y="228600"/>
            <a:ext cx="811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LA </a:t>
            </a:r>
            <a:r>
              <a:rPr b="1" lang="it" sz="25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SCELTA</a:t>
            </a:r>
            <a:r>
              <a:rPr b="1" lang="it" sz="25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DELL OUTFIT:</a:t>
            </a:r>
            <a:endParaRPr b="1" sz="25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4192654" y="797991"/>
            <a:ext cx="44388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aveat"/>
                <a:ea typeface="Caveat"/>
                <a:cs typeface="Caveat"/>
                <a:sym typeface="Caveat"/>
              </a:rPr>
              <a:t> L’ outfit del bambino deve essere molto semplice e </a:t>
            </a:r>
            <a:r>
              <a:rPr lang="it" sz="2000">
                <a:latin typeface="Caveat"/>
                <a:ea typeface="Caveat"/>
                <a:cs typeface="Caveat"/>
                <a:sym typeface="Caveat"/>
              </a:rPr>
              <a:t>soprattutto dei “nostri </a:t>
            </a:r>
            <a:r>
              <a:rPr lang="it" sz="2000">
                <a:latin typeface="Caveat"/>
                <a:ea typeface="Caveat"/>
                <a:cs typeface="Caveat"/>
                <a:sym typeface="Caveat"/>
              </a:rPr>
              <a:t> tempi” …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aveat"/>
                <a:ea typeface="Caveat"/>
                <a:cs typeface="Caveat"/>
                <a:sym typeface="Caveat"/>
              </a:rPr>
              <a:t>Ma deve anche essere coprente in quanto il manichino deve sembrare un bambino reale.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aveat"/>
                <a:ea typeface="Caveat"/>
                <a:cs typeface="Caveat"/>
                <a:sym typeface="Caveat"/>
              </a:rPr>
              <a:t>Il fatto che questa figura sia vestita “normalmente” vorrei che facesse passare il messaggio subliminale che il teatro, in questo caso quello delle marionette, è un mondo a cui dobbiamo interessarci di più anche ai giorni nostri, non è una cosa antica o passata.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50" y="798000"/>
            <a:ext cx="3030524" cy="404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512556" y="320860"/>
            <a:ext cx="8118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LA</a:t>
            </a:r>
            <a:r>
              <a:rPr b="1" lang="it" sz="24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MARIONETTA/</a:t>
            </a:r>
            <a:r>
              <a:rPr b="1" lang="it" sz="24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BURATTINO:</a:t>
            </a:r>
            <a:endParaRPr b="1" sz="24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2" name="Google Shape;92;p17"/>
          <p:cNvSpPr txBox="1"/>
          <p:nvPr/>
        </p:nvSpPr>
        <p:spPr>
          <a:xfrm flipH="1">
            <a:off x="4214430" y="537118"/>
            <a:ext cx="47412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aveat"/>
                <a:ea typeface="Caveat"/>
                <a:cs typeface="Caveat"/>
                <a:sym typeface="Caveat"/>
              </a:rPr>
              <a:t>Perché è intuitivo e fa capire subito di cosa tratta l’opera.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aveat"/>
                <a:ea typeface="Caveat"/>
                <a:cs typeface="Caveat"/>
                <a:sym typeface="Caveat"/>
              </a:rPr>
              <a:t>Inoltre costruire tutti insieme un 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aveat"/>
                <a:ea typeface="Caveat"/>
                <a:cs typeface="Caveat"/>
                <a:sym typeface="Caveat"/>
              </a:rPr>
              <a:t>burattino/marionetta può essere </a:t>
            </a:r>
            <a:r>
              <a:rPr lang="it" sz="2000">
                <a:latin typeface="Caveat"/>
                <a:ea typeface="Caveat"/>
                <a:cs typeface="Caveat"/>
                <a:sym typeface="Caveat"/>
              </a:rPr>
              <a:t>un'attività</a:t>
            </a:r>
            <a:r>
              <a:rPr lang="it" sz="2000">
                <a:latin typeface="Caveat"/>
                <a:ea typeface="Caveat"/>
                <a:cs typeface="Caveat"/>
                <a:sym typeface="Caveat"/>
              </a:rPr>
              <a:t> didattica molto interessante e coinvolgente.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aveat"/>
                <a:ea typeface="Caveat"/>
                <a:cs typeface="Caveat"/>
                <a:sym typeface="Caveat"/>
              </a:rPr>
              <a:t>Sulla scelta del personaggio del burattino/marionetta  pensavo di scegliero insieme.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aveat"/>
                <a:ea typeface="Caveat"/>
                <a:cs typeface="Caveat"/>
                <a:sym typeface="Caveat"/>
              </a:rPr>
              <a:t>Volevo fare un personaggio delle storie dei fratelli Grimm.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aveat"/>
                <a:ea typeface="Caveat"/>
                <a:cs typeface="Caveat"/>
                <a:sym typeface="Caveat"/>
              </a:rPr>
              <a:t>Ero indecisa tra i personaggi degli spettacoli del progetto cioe: “il tamburino”, “i due viandanti” e “il pescatore e sua moglie” oppure un personaggio piu classico come “cenerentola”, “cappuccetto rosso”  o “Biancaneve e i sette nani”.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373" y="3613088"/>
            <a:ext cx="1336000" cy="13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025" y="2253738"/>
            <a:ext cx="1382675" cy="13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4025" y="871050"/>
            <a:ext cx="1382675" cy="13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6700" y="3636425"/>
            <a:ext cx="1336000" cy="12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6700" y="871050"/>
            <a:ext cx="1336005" cy="13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26699" y="2277063"/>
            <a:ext cx="1336000" cy="13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/>
        </p:nvSpPr>
        <p:spPr>
          <a:xfrm>
            <a:off x="353664" y="336237"/>
            <a:ext cx="811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LA VALIGIA :</a:t>
            </a:r>
            <a:endParaRPr b="1" sz="25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571991" y="905621"/>
            <a:ext cx="39108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aveat"/>
                <a:ea typeface="Caveat"/>
                <a:cs typeface="Caveat"/>
                <a:sym typeface="Caveat"/>
              </a:rPr>
              <a:t>La valigia è un elemento aggiuntivo all‘opera ma fondamentale.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aveat"/>
                <a:ea typeface="Caveat"/>
                <a:cs typeface="Caveat"/>
                <a:sym typeface="Caveat"/>
              </a:rPr>
              <a:t>La valigia sarà piena di stracci è anche questa serve ad attirare l’attenzione dell osservatore. 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aveat"/>
                <a:ea typeface="Caveat"/>
                <a:cs typeface="Caveat"/>
                <a:sym typeface="Caveat"/>
              </a:rPr>
              <a:t>Infatti piu losservatore si avvicinerà piu capirà che il bambino non è reale, e incuriosito scansionerà il QR code.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aveat"/>
                <a:ea typeface="Caveat"/>
                <a:cs typeface="Caveat"/>
                <a:sym typeface="Caveat"/>
              </a:rPr>
              <a:t>Il QR code infatti è la cosa piu importante 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aveat"/>
                <a:ea typeface="Caveat"/>
                <a:cs typeface="Caveat"/>
                <a:sym typeface="Caveat"/>
              </a:rPr>
              <a:t> E scansionandolo porterà direttamente al sito del progetto oppure al sito del museo.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512556" y="2099430"/>
            <a:ext cx="8118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702" y="1903425"/>
            <a:ext cx="3275250" cy="25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7050" y="2985429"/>
            <a:ext cx="578563" cy="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280" y="905625"/>
            <a:ext cx="1647777" cy="173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